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6" r:id="rId5"/>
    <p:sldId id="258" r:id="rId6"/>
    <p:sldId id="267" r:id="rId7"/>
    <p:sldId id="268" r:id="rId8"/>
    <p:sldId id="259" r:id="rId9"/>
    <p:sldId id="260" r:id="rId10"/>
    <p:sldId id="269" r:id="rId11"/>
    <p:sldId id="270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9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«Обратная сторона </a:t>
            </a:r>
            <a:r>
              <a:rPr lang="ru-RU" sz="4800" b="1" dirty="0" smtClean="0">
                <a:solidFill>
                  <a:srgbClr val="FF0000"/>
                </a:solidFill>
              </a:rPr>
              <a:t>родительской любви- </a:t>
            </a:r>
            <a:r>
              <a:rPr lang="ru-RU" sz="4800" b="1" dirty="0" smtClean="0"/>
              <a:t>лишение права сделать выбор</a:t>
            </a:r>
            <a:r>
              <a:rPr lang="ru-RU" sz="4800" b="1" dirty="0" smtClean="0"/>
              <a:t>».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67352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9403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0189"/>
            <a:ext cx="4500594" cy="6767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Есть ли у ребенка выбор, если любовь родителей такая, как на этих фото?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00174"/>
            <a:ext cx="207170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увлечения (кружок, секция, студия)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643174" y="1428736"/>
            <a:ext cx="207170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друзей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929190" y="1643050"/>
            <a:ext cx="200026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dirty="0" smtClean="0"/>
              <a:t>Выбор экзаменов</a:t>
            </a:r>
            <a:endParaRPr lang="ru-RU" sz="1800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7072330" y="1571612"/>
            <a:ext cx="185738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 профессии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45005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сложно дать свободу выбора детям?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мы не даем: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попробовать, говоря что это вредно;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Потрогать, говоря что опасно;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Посмотреть, говоря что не нужно.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Проанализируйте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свою позицию к выбору детей!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 Анна Радченко исследует вопрос баланса воспитания и материнской любви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71501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540839" cy="558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4357718" cy="6543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 l="51429"/>
          <a:stretch>
            <a:fillRect/>
          </a:stretch>
        </p:blipFill>
        <p:spPr bwMode="auto">
          <a:xfrm>
            <a:off x="2214546" y="142852"/>
            <a:ext cx="4500594" cy="6618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22487" cy="55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65"/>
            <a:ext cx="6643734" cy="66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Картинки по запросу обратная сторона родительской любви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91824"/>
            <a:ext cx="8691580" cy="578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81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 Фотограф Анна Радченко исследует вопрос баланса воспитания и материнской любви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Есть ли у ребенка выбор, если любовь родителей такая, как на этих фото?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Фотограф Анна Радченко исследует вопрос баланса воспитания и материнской любви</dc:title>
  <dc:creator>Белева Оксана Алексеевна</dc:creator>
  <cp:lastModifiedBy>beleva</cp:lastModifiedBy>
  <cp:revision>24</cp:revision>
  <dcterms:created xsi:type="dcterms:W3CDTF">2017-09-13T11:33:52Z</dcterms:created>
  <dcterms:modified xsi:type="dcterms:W3CDTF">2017-09-14T11:40:34Z</dcterms:modified>
</cp:coreProperties>
</file>